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73" r:id="rId4"/>
    <p:sldId id="274" r:id="rId5"/>
    <p:sldId id="275" r:id="rId6"/>
    <p:sldId id="276" r:id="rId7"/>
    <p:sldId id="277" r:id="rId8"/>
    <p:sldId id="266" r:id="rId9"/>
    <p:sldId id="258" r:id="rId10"/>
    <p:sldId id="257" r:id="rId11"/>
    <p:sldId id="267" r:id="rId12"/>
    <p:sldId id="268" r:id="rId13"/>
    <p:sldId id="269" r:id="rId14"/>
    <p:sldId id="270" r:id="rId15"/>
    <p:sldId id="259" r:id="rId16"/>
    <p:sldId id="271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36E3C-5C54-5E9A-B6C8-E92187B76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6D0F41-64B8-DC42-CF5D-D964302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F51C72-0763-F596-9172-8A71DF75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810B9-4CFB-2403-3B75-F7F41CA5D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9F0B2C-18CE-0E37-5448-F6A293B1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2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4E37-6ACA-4BF5-C35F-7E007369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193D78-EEA8-1ED4-206E-C91367C60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6C92B-73DF-DFE1-DB85-8E4519FF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2F933-1723-FB4E-548F-E0F2B30E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D8D66-0012-D202-878A-206ABCC6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59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2D7094-43AE-8D56-8089-B5960840D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5B1CE8-09FD-D5FB-9905-DE3171272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2B669-15A7-928A-1C16-B262E44E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788825-6C78-6351-1603-D05AA5C7B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9CF7F1-C88B-11A1-547E-5B5C5B83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8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B134E-278C-E128-DE56-F5F538BE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42C78-2558-3E43-FB13-76E59A17E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C26EE-57EC-FBC6-F07D-88D4C3AF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16870-A868-BF75-C820-C101064E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0561C-7599-FE52-1136-E618BB5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52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5DB6-0A7E-A9D6-19C2-AF710FB5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AE85E-437B-175F-EE7D-0A26D138A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7460E-671A-99B1-B1AE-F757B9C5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958ACB-340A-B846-63C0-2E769C67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7295D-B075-CE94-C2E5-29E8A411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6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AA20-A916-9507-5BEB-5571B48B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045C2-D2BA-2FF8-ADF4-B9386B2CA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44ED-39BF-CE95-CCC3-66382AE13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F21EA4-DBF6-C71E-FCA9-284FD40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D79BE-320C-3F8E-A8CD-49A9094D4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AAA08-5681-A17F-C7A0-0ACE2F7E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2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D9F01-D800-3113-69DD-CADDA967D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9B03EF-F677-4C4E-9D51-3D11C2159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3DD5D8-DE40-36D1-FC8B-33AB1D3B6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AE8474-8FA3-36DC-E379-0415C8711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C51B47-6DC8-A3BE-51F5-BF0A6E26A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93A1F8-0655-CD8C-AB3E-97E3972D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3DA344-83DD-F022-FB3E-4835094E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5EB408-7212-3793-42A1-FD2BB19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7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B94B6-0573-F588-0CE6-21C9E694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385FD-A0B4-7B1F-7941-E5AE2D6B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03DC31-702F-4091-9F7E-93DF0EF6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047410-5392-D252-536B-BF414723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AF668-CA4E-DBF5-BE21-800E5767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92C4B1-159B-8605-4EB4-59985A99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A8CCAE-486A-F77B-DA56-21FED9E2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77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502881-2A61-6F03-E328-E229DAAC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85E8E-9C80-F23A-96C1-405C3730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3CDFE1-38BB-DD3B-C3C0-974C93B6F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95BD4-7F3F-EE5F-8495-BE35BA8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67EF5-5A89-6B8E-AA01-F927E05DE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D03276-136B-6A97-F47C-A6AC7532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F377A-4BB0-0210-F54A-1CE9DD01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9B114C-EF02-C43D-7A65-CDE26C349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DA053C-FBA5-D808-D250-A0681340F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CA89C4-7597-28EA-A740-A55CDE6C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B575BF-3296-6A72-C8CF-A35AE277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C346D-65C2-9FBF-3B8B-742A67A1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4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2BD8B8-6406-1B9D-F766-8BC486E7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D33F4-B9C7-DB8F-CDF0-FD91E6459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F63D2-9FD0-7ADF-B4B7-63DF0C7A6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19D3-A783-48C4-A531-C5B505941A9A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0982B-BAF6-F7DA-A2A1-F2EE44520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D8C4A-8AB2-3645-80B9-546599517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75712-A7ED-4D95-A594-18516405B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7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6S8STOYfUZelglZ7ONiOfj/changwonApp?type=design&amp;node-id=1-6&amp;mode=design&amp;t=HbBeNJz5InHSykEO-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figma.com/file/6S8STOYfUZelglZ7ONiOfj/changwonApp?type=design&amp;node-id=2021-685&amp;mode=design&amp;t=HbBeNJz5InHSykEO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3F1CE0-B231-A558-9452-BAF6CB41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34A15A-7774-7ECB-E7CF-D1C066842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F3C0F-3503-58DE-9A72-8F03EE08D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2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294305-2FF5-B2B8-4A41-80C10F7C9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1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8F736B-2DC4-6436-5A81-5FD31AADE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927932-F076-284B-03BF-9C4E7C3E7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B02DB4-5C80-2C1D-BEFF-2B2FC2DAD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8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0412E-DCD5-F698-BFFA-ECA15FDD2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5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76ABA23-B050-5939-005B-4EBF6120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BC83DA-C5F1-B384-AFED-6AAD25235C36}"/>
              </a:ext>
            </a:extLst>
          </p:cNvPr>
          <p:cNvSpPr txBox="1"/>
          <p:nvPr/>
        </p:nvSpPr>
        <p:spPr>
          <a:xfrm>
            <a:off x="224580" y="5249295"/>
            <a:ext cx="6159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/>
              </a:rPr>
              <a:t>https://www.figma.com/file/6S8STOYfUZelglZ7ONiOfj/changwonApp?type=design&amp;node-id=1-6&amp;mode=design&amp;t=HbBeNJz5InHSykEO-0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3B189-9ED6-6F1F-7780-3CAE788EF09E}"/>
              </a:ext>
            </a:extLst>
          </p:cNvPr>
          <p:cNvSpPr txBox="1"/>
          <p:nvPr/>
        </p:nvSpPr>
        <p:spPr>
          <a:xfrm>
            <a:off x="224579" y="6137995"/>
            <a:ext cx="615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4"/>
              </a:rPr>
              <a:t>https://www.figma.com/file/6S8STOYfUZelglZ7ONiOfj/changwonApp?type=design&amp;node-id=2021-685&amp;mode=design&amp;t=HbBeNJz5InHSykEO-0</a:t>
            </a:r>
            <a:endParaRPr lang="ko-KR" altLang="en-US" sz="1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25F9D-3134-2288-F69E-B1D4B45AD4B4}"/>
              </a:ext>
            </a:extLst>
          </p:cNvPr>
          <p:cNvSpPr txBox="1"/>
          <p:nvPr/>
        </p:nvSpPr>
        <p:spPr>
          <a:xfrm>
            <a:off x="224579" y="4941518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와이어프레임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48638-363A-60F4-8E32-270B448F27DC}"/>
              </a:ext>
            </a:extLst>
          </p:cNvPr>
          <p:cNvSpPr txBox="1"/>
          <p:nvPr/>
        </p:nvSpPr>
        <p:spPr>
          <a:xfrm>
            <a:off x="224579" y="5830218"/>
            <a:ext cx="1616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디자인시안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45E63-65A7-221C-FCB1-B62911E31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9" y="4435884"/>
            <a:ext cx="371477" cy="371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387646-CC6E-DC97-504D-5C8F69E7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6" y="4436766"/>
            <a:ext cx="390913" cy="3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3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B0493-36B1-AC2A-B82F-5CC279C0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8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</Words>
  <Application>Microsoft Office PowerPoint</Application>
  <PresentationFormat>와이드스크린</PresentationFormat>
  <Paragraphs>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</dc:creator>
  <cp:lastModifiedBy>G</cp:lastModifiedBy>
  <cp:revision>3</cp:revision>
  <dcterms:created xsi:type="dcterms:W3CDTF">2024-03-29T06:48:01Z</dcterms:created>
  <dcterms:modified xsi:type="dcterms:W3CDTF">2024-04-04T05:13:59Z</dcterms:modified>
</cp:coreProperties>
</file>